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Caveat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Playfair Display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Playfair Display SemiBold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2" Type="http://schemas.openxmlformats.org/officeDocument/2006/relationships/font" Target="fonts/PlayfairDisplaySemiBold-regular.fnt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44" Type="http://schemas.openxmlformats.org/officeDocument/2006/relationships/font" Target="fonts/PlayfairDisplaySemiBold-italic.fntdata"/><Relationship Id="rId21" Type="http://schemas.openxmlformats.org/officeDocument/2006/relationships/slide" Target="slides/slide16.xml"/><Relationship Id="rId43" Type="http://schemas.openxmlformats.org/officeDocument/2006/relationships/font" Target="fonts/PlayfairDisplaySemiBol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PlayfairDisplay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Cave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ve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PlayfairDisplay-bold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regular.fntdata"/><Relationship Id="rId15" Type="http://schemas.openxmlformats.org/officeDocument/2006/relationships/slide" Target="slides/slide10.xml"/><Relationship Id="rId37" Type="http://schemas.openxmlformats.org/officeDocument/2006/relationships/font" Target="fonts/PlayfairDisplay-boldItalic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9bdb2f4b2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9bdb2f4b2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2bd0689f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2bd0689f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bdb2f4b2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9bdb2f4b2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lot of these still to come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62bd0689f7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62bd0689f7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9bdb2f4b2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9bdb2f4b2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cbac9d6cf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cbac9d6cf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09b7baf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d09b7baf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09b7baf0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d09b7baf0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d09b7baf0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d09b7baf0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0c908e93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d0c908e93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bdb2f4b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bdb2f4b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d09b7baf0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d09b7baf0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9bdb2f4b2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9bdb2f4b2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9bdb2f4b2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9bdb2f4b2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0799110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a0799110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bdb2f4b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9bdb2f4b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bac9d6c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bac9d6c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There are several reasons why developing a mobile app using React (particularly React Native) makes a good computer science project: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In-demand Skills: React is one of the most popular frameworks for front-end web development, and React Native extends those skills to mobile app development. Learning React equips you with sought-after skills in the job market.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Cross-Platform Development: React Native allows you to build mobile apps for both iOS and Android using a single codebase. This saves time and resources compared to learning separate languages like Java (Android) or Swift (iOS).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Component-Based Architecture: React uses a component-based architecture, which promotes code reusability and maintainability. This makes it easier to build complex UIs and manage your project as it grows.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Large Community and Resources: React has a vast and active community of developers, which means there's plenty of online support, tutorials, and libraries available to help you with your project.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Practical Application: Building a mobile app allows you to apply your computer science knowledge to a real-world scenario. You'll gain experience with user interface design, user experience (UX) principles, and potentially integrating with APIs or data services.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Visible Portfolio Piece: A completed mobile app can be a strong addition to your portfolio, showcasing your development skills and problem-solving abilities to potential employers.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Overall, a React mobile app project allows you to learn valuable, relevant skills, experience practical software development, and create a tangible project to demonstrate your capabilities.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9bdb2f4b2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9bdb2f4b2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bdb2f4b2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9bdb2f4b2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bdb2f4b2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bdb2f4b2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2b68e65a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2b68e65a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4572000" y="1332150"/>
            <a:ext cx="3900600" cy="15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0" y="2914050"/>
            <a:ext cx="39045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667500" y="1487125"/>
            <a:ext cx="7809000" cy="14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685800" y="3052125"/>
            <a:ext cx="78090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eges">
  <p:cSld name="CUSTOM_2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3"/>
          <p:cNvSpPr/>
          <p:nvPr/>
        </p:nvSpPr>
        <p:spPr>
          <a:xfrm>
            <a:off x="5896500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3"/>
          <p:cNvSpPr/>
          <p:nvPr/>
        </p:nvSpPr>
        <p:spPr>
          <a:xfrm>
            <a:off x="66332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1494850" y="571500"/>
            <a:ext cx="64707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667500" y="8763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2" type="title"/>
          </p:nvPr>
        </p:nvSpPr>
        <p:spPr>
          <a:xfrm>
            <a:off x="1493150" y="2113225"/>
            <a:ext cx="2964000" cy="14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493300" y="3521975"/>
            <a:ext cx="29640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3" type="title"/>
          </p:nvPr>
        </p:nvSpPr>
        <p:spPr>
          <a:xfrm>
            <a:off x="4686675" y="2113225"/>
            <a:ext cx="2964000" cy="14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4" type="subTitle"/>
          </p:nvPr>
        </p:nvSpPr>
        <p:spPr>
          <a:xfrm>
            <a:off x="4686825" y="3521975"/>
            <a:ext cx="29640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5226600" y="2878501"/>
            <a:ext cx="299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2" type="title"/>
          </p:nvPr>
        </p:nvSpPr>
        <p:spPr>
          <a:xfrm>
            <a:off x="5226600" y="1891775"/>
            <a:ext cx="2990100" cy="9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i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667500" y="1819723"/>
            <a:ext cx="23145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667675" y="2594048"/>
            <a:ext cx="23145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3" type="subTitle"/>
          </p:nvPr>
        </p:nvSpPr>
        <p:spPr>
          <a:xfrm>
            <a:off x="3414747" y="1819723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4" type="subTitle"/>
          </p:nvPr>
        </p:nvSpPr>
        <p:spPr>
          <a:xfrm>
            <a:off x="3414744" y="2594048"/>
            <a:ext cx="23145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5" type="subTitle"/>
          </p:nvPr>
        </p:nvSpPr>
        <p:spPr>
          <a:xfrm>
            <a:off x="6161824" y="1819723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6" type="subTitle"/>
          </p:nvPr>
        </p:nvSpPr>
        <p:spPr>
          <a:xfrm>
            <a:off x="6161822" y="2594048"/>
            <a:ext cx="23145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" name="Google Shape;69;p15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2">
  <p:cSld name="CUSTOM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 flipH="1">
            <a:off x="667450" y="1593325"/>
            <a:ext cx="3235200" cy="12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 flipH="1">
            <a:off x="667450" y="2794175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CUSTOM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667500" y="1809189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subTitle"/>
          </p:nvPr>
        </p:nvSpPr>
        <p:spPr>
          <a:xfrm>
            <a:off x="667500" y="2214789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3" type="subTitle"/>
          </p:nvPr>
        </p:nvSpPr>
        <p:spPr>
          <a:xfrm>
            <a:off x="3328950" y="1809189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4" type="subTitle"/>
          </p:nvPr>
        </p:nvSpPr>
        <p:spPr>
          <a:xfrm>
            <a:off x="3328950" y="2214789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5" type="subTitle"/>
          </p:nvPr>
        </p:nvSpPr>
        <p:spPr>
          <a:xfrm>
            <a:off x="5990400" y="1809189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6" type="subTitle"/>
          </p:nvPr>
        </p:nvSpPr>
        <p:spPr>
          <a:xfrm>
            <a:off x="5990400" y="2214789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7" type="subTitle"/>
          </p:nvPr>
        </p:nvSpPr>
        <p:spPr>
          <a:xfrm>
            <a:off x="667500" y="3313050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8" type="subTitle"/>
          </p:nvPr>
        </p:nvSpPr>
        <p:spPr>
          <a:xfrm>
            <a:off x="667500" y="3718650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9" type="subTitle"/>
          </p:nvPr>
        </p:nvSpPr>
        <p:spPr>
          <a:xfrm>
            <a:off x="3328950" y="3313050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3" type="subTitle"/>
          </p:nvPr>
        </p:nvSpPr>
        <p:spPr>
          <a:xfrm>
            <a:off x="3328950" y="3718650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4" type="subTitle"/>
          </p:nvPr>
        </p:nvSpPr>
        <p:spPr>
          <a:xfrm>
            <a:off x="5990400" y="3313050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5" type="subTitle"/>
          </p:nvPr>
        </p:nvSpPr>
        <p:spPr>
          <a:xfrm>
            <a:off x="5990400" y="3718650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0" name="Google Shape;90;p18"/>
          <p:cNvSpPr/>
          <p:nvPr/>
        </p:nvSpPr>
        <p:spPr>
          <a:xfrm rot="-5400000">
            <a:off x="4284300" y="-4284500"/>
            <a:ext cx="580500" cy="91491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3" name="Google Shape;93;p19"/>
          <p:cNvSpPr/>
          <p:nvPr/>
        </p:nvSpPr>
        <p:spPr>
          <a:xfrm flipH="1" rot="10800000">
            <a:off x="-27750" y="4583400"/>
            <a:ext cx="9171600" cy="5601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/>
          <p:nvPr/>
        </p:nvSpPr>
        <p:spPr>
          <a:xfrm flipH="1" rot="10800000">
            <a:off x="0" y="-25"/>
            <a:ext cx="9139800" cy="5769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numbers">
  <p:cSld name="CUSTOM_7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4572000" y="495300"/>
            <a:ext cx="39045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" type="subTitle"/>
          </p:nvPr>
        </p:nvSpPr>
        <p:spPr>
          <a:xfrm>
            <a:off x="4572000" y="1272563"/>
            <a:ext cx="39045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2" type="title"/>
          </p:nvPr>
        </p:nvSpPr>
        <p:spPr>
          <a:xfrm>
            <a:off x="4572000" y="1891900"/>
            <a:ext cx="39045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3" type="subTitle"/>
          </p:nvPr>
        </p:nvSpPr>
        <p:spPr>
          <a:xfrm>
            <a:off x="4572000" y="2669325"/>
            <a:ext cx="39045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4" type="title"/>
          </p:nvPr>
        </p:nvSpPr>
        <p:spPr>
          <a:xfrm>
            <a:off x="4572000" y="3364200"/>
            <a:ext cx="39045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5" type="subTitle"/>
          </p:nvPr>
        </p:nvSpPr>
        <p:spPr>
          <a:xfrm>
            <a:off x="4572000" y="4141500"/>
            <a:ext cx="39045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20"/>
          <p:cNvSpPr/>
          <p:nvPr/>
        </p:nvSpPr>
        <p:spPr>
          <a:xfrm>
            <a:off x="0" y="0"/>
            <a:ext cx="39045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57020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5226600" y="2377921"/>
            <a:ext cx="3262500" cy="6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4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5226600" y="2965163"/>
            <a:ext cx="3262500" cy="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5226600" y="1592817"/>
            <a:ext cx="32625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b="1"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2">
  <p:cSld name="CUSTOM_8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667500" y="3360064"/>
            <a:ext cx="23145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2" type="subTitle"/>
          </p:nvPr>
        </p:nvSpPr>
        <p:spPr>
          <a:xfrm>
            <a:off x="667675" y="3761353"/>
            <a:ext cx="23145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3" type="subTitle"/>
          </p:nvPr>
        </p:nvSpPr>
        <p:spPr>
          <a:xfrm>
            <a:off x="3414748" y="3360064"/>
            <a:ext cx="23118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4" type="subTitle"/>
          </p:nvPr>
        </p:nvSpPr>
        <p:spPr>
          <a:xfrm>
            <a:off x="3414745" y="3761353"/>
            <a:ext cx="23145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5" type="subTitle"/>
          </p:nvPr>
        </p:nvSpPr>
        <p:spPr>
          <a:xfrm>
            <a:off x="6161826" y="3360064"/>
            <a:ext cx="23118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6" type="subTitle"/>
          </p:nvPr>
        </p:nvSpPr>
        <p:spPr>
          <a:xfrm>
            <a:off x="6161824" y="3761353"/>
            <a:ext cx="23145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1" name="Google Shape;111;p21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/>
          <p:nvPr/>
        </p:nvSpPr>
        <p:spPr>
          <a:xfrm>
            <a:off x="0" y="4572000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3">
  <p:cSld name="CUSTOM_9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4572050" y="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5486400" y="1437173"/>
            <a:ext cx="29901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5486250" y="2306720"/>
            <a:ext cx="29901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4">
  <p:cSld name="CUSTOM_10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3"/>
          <p:cNvSpPr txBox="1"/>
          <p:nvPr>
            <p:ph type="title"/>
          </p:nvPr>
        </p:nvSpPr>
        <p:spPr>
          <a:xfrm>
            <a:off x="667650" y="1735300"/>
            <a:ext cx="2990100" cy="57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1" type="subTitle"/>
          </p:nvPr>
        </p:nvSpPr>
        <p:spPr>
          <a:xfrm>
            <a:off x="667500" y="2312000"/>
            <a:ext cx="2990100" cy="10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667500" y="1357500"/>
            <a:ext cx="3904500" cy="1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" type="subTitle"/>
          </p:nvPr>
        </p:nvSpPr>
        <p:spPr>
          <a:xfrm>
            <a:off x="667500" y="2576700"/>
            <a:ext cx="3904500" cy="1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/>
        </p:nvSpPr>
        <p:spPr>
          <a:xfrm>
            <a:off x="5106600" y="3721805"/>
            <a:ext cx="33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</a:t>
            </a: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5">
  <p:cSld name="CUSTOM_14">
    <p:bg>
      <p:bgPr>
        <a:solidFill>
          <a:schemeClr val="dk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67500" y="571500"/>
            <a:ext cx="4818900" cy="80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" type="subTitle"/>
          </p:nvPr>
        </p:nvSpPr>
        <p:spPr>
          <a:xfrm>
            <a:off x="667500" y="1562550"/>
            <a:ext cx="78090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3">
  <p:cSld name="CUSTOM_16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735225" y="2414458"/>
            <a:ext cx="23145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2" type="subTitle"/>
          </p:nvPr>
        </p:nvSpPr>
        <p:spPr>
          <a:xfrm>
            <a:off x="735400" y="2826392"/>
            <a:ext cx="23145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26"/>
          <p:cNvSpPr txBox="1"/>
          <p:nvPr>
            <p:ph idx="3" type="subTitle"/>
          </p:nvPr>
        </p:nvSpPr>
        <p:spPr>
          <a:xfrm>
            <a:off x="3414745" y="2414458"/>
            <a:ext cx="23118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4" type="subTitle"/>
          </p:nvPr>
        </p:nvSpPr>
        <p:spPr>
          <a:xfrm>
            <a:off x="3414744" y="2826392"/>
            <a:ext cx="23145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5" type="subTitle"/>
          </p:nvPr>
        </p:nvSpPr>
        <p:spPr>
          <a:xfrm>
            <a:off x="6161820" y="2414458"/>
            <a:ext cx="23118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idx="6" type="subTitle"/>
          </p:nvPr>
        </p:nvSpPr>
        <p:spPr>
          <a:xfrm>
            <a:off x="6161822" y="2826392"/>
            <a:ext cx="23145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CUSTOM_17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/>
          <p:nvPr/>
        </p:nvSpPr>
        <p:spPr>
          <a:xfrm>
            <a:off x="3233275" y="0"/>
            <a:ext cx="5910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7"/>
          <p:cNvSpPr/>
          <p:nvPr/>
        </p:nvSpPr>
        <p:spPr>
          <a:xfrm>
            <a:off x="0" y="571500"/>
            <a:ext cx="65223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7"/>
          <p:cNvSpPr txBox="1"/>
          <p:nvPr>
            <p:ph hasCustomPrompt="1" type="title"/>
          </p:nvPr>
        </p:nvSpPr>
        <p:spPr>
          <a:xfrm>
            <a:off x="667500" y="1706738"/>
            <a:ext cx="5142000" cy="12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7"/>
          <p:cNvSpPr txBox="1"/>
          <p:nvPr>
            <p:ph idx="1" type="subTitle"/>
          </p:nvPr>
        </p:nvSpPr>
        <p:spPr>
          <a:xfrm>
            <a:off x="667500" y="2964863"/>
            <a:ext cx="51420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 sz="14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666000" y="1463450"/>
            <a:ext cx="3908400" cy="16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3" name="Google Shape;143;p28"/>
          <p:cNvSpPr txBox="1"/>
          <p:nvPr>
            <p:ph idx="1" type="subTitle"/>
          </p:nvPr>
        </p:nvSpPr>
        <p:spPr>
          <a:xfrm>
            <a:off x="663600" y="3034350"/>
            <a:ext cx="39084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4" name="Google Shape;144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numbers">
  <p:cSld name="CUSTOM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idx="1" type="subTitle"/>
          </p:nvPr>
        </p:nvSpPr>
        <p:spPr>
          <a:xfrm>
            <a:off x="5872236" y="1114800"/>
            <a:ext cx="27387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idx="2" type="subTitle"/>
          </p:nvPr>
        </p:nvSpPr>
        <p:spPr>
          <a:xfrm>
            <a:off x="5872236" y="3685800"/>
            <a:ext cx="27387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8" name="Google Shape;148;p29"/>
          <p:cNvSpPr txBox="1"/>
          <p:nvPr>
            <p:ph idx="3" type="subTitle"/>
          </p:nvPr>
        </p:nvSpPr>
        <p:spPr>
          <a:xfrm>
            <a:off x="5872236" y="2400300"/>
            <a:ext cx="27387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hasCustomPrompt="1" type="title"/>
          </p:nvPr>
        </p:nvSpPr>
        <p:spPr>
          <a:xfrm>
            <a:off x="3421825" y="555345"/>
            <a:ext cx="2602800" cy="14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9"/>
          <p:cNvSpPr txBox="1"/>
          <p:nvPr>
            <p:ph hasCustomPrompt="1" idx="4" type="title"/>
          </p:nvPr>
        </p:nvSpPr>
        <p:spPr>
          <a:xfrm>
            <a:off x="3421825" y="1840845"/>
            <a:ext cx="2602800" cy="14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9"/>
          <p:cNvSpPr txBox="1"/>
          <p:nvPr>
            <p:ph hasCustomPrompt="1" idx="5" type="title"/>
          </p:nvPr>
        </p:nvSpPr>
        <p:spPr>
          <a:xfrm>
            <a:off x="3421825" y="3126345"/>
            <a:ext cx="2602800" cy="14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9"/>
          <p:cNvSpPr/>
          <p:nvPr/>
        </p:nvSpPr>
        <p:spPr>
          <a:xfrm>
            <a:off x="-9100" y="0"/>
            <a:ext cx="3242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5" name="Google Shape;155;p30"/>
          <p:cNvSpPr/>
          <p:nvPr/>
        </p:nvSpPr>
        <p:spPr>
          <a:xfrm>
            <a:off x="0" y="-35875"/>
            <a:ext cx="6675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0"/>
          <p:cNvSpPr/>
          <p:nvPr/>
        </p:nvSpPr>
        <p:spPr>
          <a:xfrm>
            <a:off x="8476500" y="-18000"/>
            <a:ext cx="6675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667500" y="5715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667500" y="1203425"/>
            <a:ext cx="8092800" cy="3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"/>
              <a:buAutoNum type="arabicPeriod"/>
              <a:defRPr sz="1200">
                <a:solidFill>
                  <a:schemeClr val="lt1"/>
                </a:solidFill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2">
  <p:cSld name="CUSTOM_2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9" name="Google Shape;159;p31"/>
          <p:cNvSpPr txBox="1"/>
          <p:nvPr>
            <p:ph idx="1" type="subTitle"/>
          </p:nvPr>
        </p:nvSpPr>
        <p:spPr>
          <a:xfrm>
            <a:off x="1238525" y="1818475"/>
            <a:ext cx="3008400" cy="5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0" name="Google Shape;160;p31"/>
          <p:cNvSpPr txBox="1"/>
          <p:nvPr>
            <p:ph idx="2" type="subTitle"/>
          </p:nvPr>
        </p:nvSpPr>
        <p:spPr>
          <a:xfrm>
            <a:off x="1238525" y="2596900"/>
            <a:ext cx="30084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1" name="Google Shape;161;p31"/>
          <p:cNvSpPr txBox="1"/>
          <p:nvPr>
            <p:ph idx="3" type="subTitle"/>
          </p:nvPr>
        </p:nvSpPr>
        <p:spPr>
          <a:xfrm>
            <a:off x="4890650" y="1818475"/>
            <a:ext cx="3008400" cy="5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idx="4" type="subTitle"/>
          </p:nvPr>
        </p:nvSpPr>
        <p:spPr>
          <a:xfrm>
            <a:off x="4885400" y="2598275"/>
            <a:ext cx="30084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3" name="Google Shape;163;p31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1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65887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5226600" y="1815550"/>
            <a:ext cx="26076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4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5226600" y="2305950"/>
            <a:ext cx="26076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" name="Google Shape;34;p7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65887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667500" y="1676250"/>
            <a:ext cx="7809000" cy="8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663600" y="2733750"/>
            <a:ext cx="78090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2113988" y="868680"/>
            <a:ext cx="4915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2114813" y="1776153"/>
            <a:ext cx="4915200" cy="28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5391900" y="2269200"/>
            <a:ext cx="3084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b="1" sz="2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67500" y="445025"/>
            <a:ext cx="780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67500" y="1152475"/>
            <a:ext cx="7809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8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fEpI1m3YFrftIm6IJ1LX8bnndCnaDPAe/view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GohlavnBfxlcRccL6c5dg9Dp7mW9qIGT/view" TargetMode="External"/><Relationship Id="rId4" Type="http://schemas.openxmlformats.org/officeDocument/2006/relationships/image" Target="../media/image19.jpg"/><Relationship Id="rId5" Type="http://schemas.openxmlformats.org/officeDocument/2006/relationships/hyperlink" Target="http://drive.google.com/file/d/1n4y2NVVWMnXAjsu8LVIQk86aZ_VcY55-/view" TargetMode="External"/><Relationship Id="rId6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2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ctrTitle"/>
          </p:nvPr>
        </p:nvSpPr>
        <p:spPr>
          <a:xfrm>
            <a:off x="4572000" y="1332150"/>
            <a:ext cx="3900600" cy="15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Meal Master</a:t>
            </a:r>
            <a:endParaRPr/>
          </a:p>
        </p:txBody>
      </p:sp>
      <p:sp>
        <p:nvSpPr>
          <p:cNvPr id="170" name="Google Shape;170;p32"/>
          <p:cNvSpPr txBox="1"/>
          <p:nvPr>
            <p:ph idx="1" type="subTitle"/>
          </p:nvPr>
        </p:nvSpPr>
        <p:spPr>
          <a:xfrm>
            <a:off x="4572000" y="2914050"/>
            <a:ext cx="39045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Andie Perreira &amp; Tamsyn Evezard</a:t>
            </a:r>
            <a:endParaRPr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2800"/>
            <a:ext cx="3900600" cy="39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425" y="0"/>
            <a:ext cx="2294175" cy="19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Taste Testing</a:t>
            </a:r>
            <a:endParaRPr/>
          </a:p>
        </p:txBody>
      </p:sp>
      <p:sp>
        <p:nvSpPr>
          <p:cNvPr id="237" name="Google Shape;237;p41"/>
          <p:cNvSpPr txBox="1"/>
          <p:nvPr>
            <p:ph idx="1" type="subTitle"/>
          </p:nvPr>
        </p:nvSpPr>
        <p:spPr>
          <a:xfrm>
            <a:off x="1238513" y="1597525"/>
            <a:ext cx="30087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Testing</a:t>
            </a:r>
            <a:endParaRPr sz="1400"/>
          </a:p>
        </p:txBody>
      </p:sp>
      <p:sp>
        <p:nvSpPr>
          <p:cNvPr id="238" name="Google Shape;238;p41"/>
          <p:cNvSpPr txBox="1"/>
          <p:nvPr/>
        </p:nvSpPr>
        <p:spPr>
          <a:xfrm rot="1264">
            <a:off x="4765462" y="1198720"/>
            <a:ext cx="1632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Testing Plan</a:t>
            </a:r>
            <a:endParaRPr sz="21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39" name="Google Shape;239;p41"/>
          <p:cNvSpPr txBox="1"/>
          <p:nvPr>
            <p:ph idx="2" type="subTitle"/>
          </p:nvPr>
        </p:nvSpPr>
        <p:spPr>
          <a:xfrm>
            <a:off x="1238525" y="2040325"/>
            <a:ext cx="3008700" cy="14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Integration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System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Sanity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Smoke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Regression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Beta</a:t>
            </a:r>
            <a:endParaRPr/>
          </a:p>
        </p:txBody>
      </p:sp>
      <p:sp>
        <p:nvSpPr>
          <p:cNvPr id="240" name="Google Shape;240;p41"/>
          <p:cNvSpPr txBox="1"/>
          <p:nvPr>
            <p:ph idx="3" type="subTitle"/>
          </p:nvPr>
        </p:nvSpPr>
        <p:spPr>
          <a:xfrm>
            <a:off x="4888542" y="1597525"/>
            <a:ext cx="30054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Testing</a:t>
            </a:r>
            <a:endParaRPr/>
          </a:p>
        </p:txBody>
      </p:sp>
      <p:sp>
        <p:nvSpPr>
          <p:cNvPr id="241" name="Google Shape;241;p41"/>
          <p:cNvSpPr txBox="1"/>
          <p:nvPr>
            <p:ph idx="4" type="subTitle"/>
          </p:nvPr>
        </p:nvSpPr>
        <p:spPr>
          <a:xfrm>
            <a:off x="4886900" y="2040325"/>
            <a:ext cx="3008700" cy="14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Performance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Volume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Security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Install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Usability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testing methods…</a:t>
            </a:r>
            <a:endParaRPr/>
          </a:p>
        </p:txBody>
      </p:sp>
      <p:pic>
        <p:nvPicPr>
          <p:cNvPr id="247" name="Google Shape;247;p42"/>
          <p:cNvPicPr preferRelativeResize="0"/>
          <p:nvPr/>
        </p:nvPicPr>
        <p:blipFill rotWithShape="1">
          <a:blip r:embed="rId3">
            <a:alphaModFix/>
          </a:blip>
          <a:srcRect b="0" l="0" r="0" t="15675"/>
          <a:stretch/>
        </p:blipFill>
        <p:spPr>
          <a:xfrm>
            <a:off x="1717875" y="1508875"/>
            <a:ext cx="5708250" cy="280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667500" y="5715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Algorithmic Appetizers </a:t>
            </a:r>
            <a:endParaRPr/>
          </a:p>
        </p:txBody>
      </p:sp>
      <p:sp>
        <p:nvSpPr>
          <p:cNvPr id="253" name="Google Shape;253;p43"/>
          <p:cNvSpPr txBox="1"/>
          <p:nvPr/>
        </p:nvSpPr>
        <p:spPr>
          <a:xfrm rot="1068">
            <a:off x="3122855" y="940267"/>
            <a:ext cx="2898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Algorithms, object, data</a:t>
            </a:r>
            <a:endParaRPr sz="21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254" name="Google Shape;254;p43"/>
          <p:cNvGrpSpPr/>
          <p:nvPr/>
        </p:nvGrpSpPr>
        <p:grpSpPr>
          <a:xfrm>
            <a:off x="5782818" y="1827018"/>
            <a:ext cx="2604522" cy="2460300"/>
            <a:chOff x="4761418" y="1318143"/>
            <a:chExt cx="2604522" cy="2460300"/>
          </a:xfrm>
        </p:grpSpPr>
        <p:sp>
          <p:nvSpPr>
            <p:cNvPr id="255" name="Google Shape;255;p43"/>
            <p:cNvSpPr/>
            <p:nvPr/>
          </p:nvSpPr>
          <p:spPr>
            <a:xfrm rot="2700000">
              <a:off x="5746767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3"/>
            <p:cNvSpPr/>
            <p:nvPr/>
          </p:nvSpPr>
          <p:spPr>
            <a:xfrm>
              <a:off x="4950863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7F2090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900">
                <a:solidFill>
                  <a:srgbClr val="7F209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7" name="Google Shape;257;p43"/>
            <p:cNvSpPr txBox="1"/>
            <p:nvPr/>
          </p:nvSpPr>
          <p:spPr>
            <a:xfrm rot="-2700000">
              <a:off x="48964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User Authentication &amp; Security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8" name="Google Shape;258;p43"/>
            <p:cNvSpPr txBox="1"/>
            <p:nvPr/>
          </p:nvSpPr>
          <p:spPr>
            <a:xfrm rot="-2700000">
              <a:off x="5295260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Hashing Algorithms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Token-Based Authentication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9" name="Google Shape;259;p43"/>
          <p:cNvGrpSpPr/>
          <p:nvPr/>
        </p:nvGrpSpPr>
        <p:grpSpPr>
          <a:xfrm>
            <a:off x="3953813" y="1905293"/>
            <a:ext cx="2604522" cy="2460300"/>
            <a:chOff x="3269751" y="1318143"/>
            <a:chExt cx="2604522" cy="2460300"/>
          </a:xfrm>
        </p:grpSpPr>
        <p:sp>
          <p:nvSpPr>
            <p:cNvPr id="260" name="Google Shape;260;p43"/>
            <p:cNvSpPr/>
            <p:nvPr/>
          </p:nvSpPr>
          <p:spPr>
            <a:xfrm rot="2700000">
              <a:off x="4255100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3"/>
            <p:cNvSpPr/>
            <p:nvPr/>
          </p:nvSpPr>
          <p:spPr>
            <a:xfrm>
              <a:off x="3459197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761E86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900">
                <a:solidFill>
                  <a:srgbClr val="761E8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43"/>
            <p:cNvSpPr txBox="1"/>
            <p:nvPr/>
          </p:nvSpPr>
          <p:spPr>
            <a:xfrm rot="-2700000">
              <a:off x="34047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Shopping List Generation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3" name="Google Shape;263;p43"/>
            <p:cNvSpPr txBox="1"/>
            <p:nvPr/>
          </p:nvSpPr>
          <p:spPr>
            <a:xfrm rot="-2700000">
              <a:off x="3803593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List Generation Algorithms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Sorting Algorithms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4" name="Google Shape;264;p43"/>
          <p:cNvGrpSpPr/>
          <p:nvPr/>
        </p:nvGrpSpPr>
        <p:grpSpPr>
          <a:xfrm>
            <a:off x="2283276" y="1827018"/>
            <a:ext cx="2604522" cy="2460300"/>
            <a:chOff x="1776626" y="1318143"/>
            <a:chExt cx="2604522" cy="2460300"/>
          </a:xfrm>
        </p:grpSpPr>
        <p:grpSp>
          <p:nvGrpSpPr>
            <p:cNvPr id="265" name="Google Shape;265;p43"/>
            <p:cNvGrpSpPr/>
            <p:nvPr/>
          </p:nvGrpSpPr>
          <p:grpSpPr>
            <a:xfrm>
              <a:off x="1776626" y="1318143"/>
              <a:ext cx="2604522" cy="2460300"/>
              <a:chOff x="1776626" y="1318143"/>
              <a:chExt cx="2604522" cy="2460300"/>
            </a:xfrm>
          </p:grpSpPr>
          <p:sp>
            <p:nvSpPr>
              <p:cNvPr id="266" name="Google Shape;266;p43"/>
              <p:cNvSpPr/>
              <p:nvPr/>
            </p:nvSpPr>
            <p:spPr>
              <a:xfrm rot="2700000">
                <a:off x="2761975" y="1053398"/>
                <a:ext cx="489601" cy="2989789"/>
              </a:xfrm>
              <a:prstGeom prst="roundRect">
                <a:avLst>
                  <a:gd fmla="val 50000" name="adj"/>
                </a:avLst>
              </a:prstGeom>
              <a:solidFill>
                <a:srgbClr val="701C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43"/>
              <p:cNvSpPr txBox="1"/>
              <p:nvPr/>
            </p:nvSpPr>
            <p:spPr>
              <a:xfrm rot="-2700000">
                <a:off x="1899549" y="2297849"/>
                <a:ext cx="2376303" cy="342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Meal Planning</a:t>
                </a:r>
                <a:endParaRPr b="1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8" name="Google Shape;268;p43"/>
              <p:cNvSpPr txBox="1"/>
              <p:nvPr/>
            </p:nvSpPr>
            <p:spPr>
              <a:xfrm rot="-2700000">
                <a:off x="2310468" y="2571061"/>
                <a:ext cx="2242660" cy="4425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279400" lvl="0" marL="457200" rtl="0" algn="l">
                  <a:spcBef>
                    <a:spcPts val="0"/>
                  </a:spcBef>
                  <a:spcAft>
                    <a:spcPts val="0"/>
                  </a:spcAft>
                  <a:buSzPts val="800"/>
                  <a:buFont typeface="Roboto"/>
                  <a:buChar char="●"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Optimization Algorithms</a:t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279400" lvl="0" marL="457200" rtl="0" algn="l">
                  <a:spcBef>
                    <a:spcPts val="0"/>
                  </a:spcBef>
                  <a:spcAft>
                    <a:spcPts val="0"/>
                  </a:spcAft>
                  <a:buSzPts val="800"/>
                  <a:buFont typeface="Roboto"/>
                  <a:buChar char="●"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Graph algorithms</a:t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69" name="Google Shape;269;p43"/>
            <p:cNvSpPr/>
            <p:nvPr/>
          </p:nvSpPr>
          <p:spPr>
            <a:xfrm>
              <a:off x="196607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9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0" name="Google Shape;270;p43"/>
          <p:cNvGrpSpPr/>
          <p:nvPr/>
        </p:nvGrpSpPr>
        <p:grpSpPr>
          <a:xfrm>
            <a:off x="453859" y="1827018"/>
            <a:ext cx="2604522" cy="2460300"/>
            <a:chOff x="284959" y="1318143"/>
            <a:chExt cx="2604522" cy="2460300"/>
          </a:xfrm>
        </p:grpSpPr>
        <p:sp>
          <p:nvSpPr>
            <p:cNvPr id="271" name="Google Shape;271;p43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3"/>
            <p:cNvSpPr/>
            <p:nvPr/>
          </p:nvSpPr>
          <p:spPr>
            <a:xfrm>
              <a:off x="472955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55156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900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3" name="Google Shape;273;p43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Recipe Search and Retrieval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4" name="Google Shape;274;p43"/>
            <p:cNvSpPr txBox="1"/>
            <p:nvPr/>
          </p:nvSpPr>
          <p:spPr>
            <a:xfrm rot="-2700000">
              <a:off x="818801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Text Search Algorithms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44"/>
          <p:cNvGrpSpPr/>
          <p:nvPr/>
        </p:nvGrpSpPr>
        <p:grpSpPr>
          <a:xfrm>
            <a:off x="1293736" y="1258050"/>
            <a:ext cx="2726286" cy="2547000"/>
            <a:chOff x="1293736" y="1258050"/>
            <a:chExt cx="2726286" cy="2547000"/>
          </a:xfrm>
        </p:grpSpPr>
        <p:sp>
          <p:nvSpPr>
            <p:cNvPr id="280" name="Google Shape;280;p44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4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51561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1200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2" name="Google Shape;282;p44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Performance Optimization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" name="Google Shape;283;p44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Caching Algorithms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4" name="Google Shape;284;p44"/>
          <p:cNvGrpSpPr/>
          <p:nvPr/>
        </p:nvGrpSpPr>
        <p:grpSpPr>
          <a:xfrm>
            <a:off x="3203958" y="1258050"/>
            <a:ext cx="2726286" cy="2547000"/>
            <a:chOff x="3203958" y="1258050"/>
            <a:chExt cx="2726286" cy="2547000"/>
          </a:xfrm>
        </p:grpSpPr>
        <p:sp>
          <p:nvSpPr>
            <p:cNvPr id="285" name="Google Shape;285;p44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4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761E86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b="1" sz="1200">
                <a:solidFill>
                  <a:srgbClr val="761E8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287;p44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UI Optimization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8" name="Google Shape;288;p44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Layout Algorithms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UI Rendering Optimization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9" name="Google Shape;289;p44"/>
          <p:cNvGrpSpPr/>
          <p:nvPr/>
        </p:nvGrpSpPr>
        <p:grpSpPr>
          <a:xfrm>
            <a:off x="5123977" y="1258050"/>
            <a:ext cx="2726286" cy="2547000"/>
            <a:chOff x="5123977" y="1258050"/>
            <a:chExt cx="2726286" cy="2547000"/>
          </a:xfrm>
        </p:grpSpPr>
        <p:sp>
          <p:nvSpPr>
            <p:cNvPr id="290" name="Google Shape;290;p44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4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9225A5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b="1" sz="1200">
                <a:solidFill>
                  <a:srgbClr val="9225A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2" name="Google Shape;292;p44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Storage and Retrieval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3" name="Google Shape;293;p44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Database Indexing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Data Compression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>
            <p:ph type="title"/>
          </p:nvPr>
        </p:nvSpPr>
        <p:spPr>
          <a:xfrm>
            <a:off x="667500" y="5715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Culinary Challenges</a:t>
            </a:r>
            <a:endParaRPr/>
          </a:p>
        </p:txBody>
      </p:sp>
      <p:sp>
        <p:nvSpPr>
          <p:cNvPr id="299" name="Google Shape;299;p45"/>
          <p:cNvSpPr txBox="1"/>
          <p:nvPr>
            <p:ph idx="1" type="body"/>
          </p:nvPr>
        </p:nvSpPr>
        <p:spPr>
          <a:xfrm>
            <a:off x="667500" y="1203425"/>
            <a:ext cx="3762000" cy="3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New resources</a:t>
            </a:r>
            <a:endParaRPr sz="16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/>
              <a:t>React Native &amp; Expo Go</a:t>
            </a:r>
            <a:endParaRPr sz="16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Little experience in creating a mobile application</a:t>
            </a:r>
            <a:endParaRPr sz="1600"/>
          </a:p>
        </p:txBody>
      </p:sp>
      <p:pic>
        <p:nvPicPr>
          <p:cNvPr id="300" name="Google Shape;300;p45"/>
          <p:cNvPicPr preferRelativeResize="0"/>
          <p:nvPr/>
        </p:nvPicPr>
        <p:blipFill rotWithShape="1">
          <a:blip r:embed="rId3">
            <a:alphaModFix/>
          </a:blip>
          <a:srcRect b="12602" l="0" r="0" t="0"/>
          <a:stretch/>
        </p:blipFill>
        <p:spPr>
          <a:xfrm>
            <a:off x="1210490" y="3260575"/>
            <a:ext cx="2296760" cy="15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235" y="320859"/>
            <a:ext cx="4089524" cy="25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>
            <p:ph type="title"/>
          </p:nvPr>
        </p:nvSpPr>
        <p:spPr>
          <a:xfrm>
            <a:off x="5668725" y="2343571"/>
            <a:ext cx="3262500" cy="6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07" name="Google Shape;307;p46"/>
          <p:cNvSpPr txBox="1"/>
          <p:nvPr>
            <p:ph idx="1" type="subTitle"/>
          </p:nvPr>
        </p:nvSpPr>
        <p:spPr>
          <a:xfrm>
            <a:off x="5625575" y="2965163"/>
            <a:ext cx="3262500" cy="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Meal Master App</a:t>
            </a:r>
            <a:endParaRPr/>
          </a:p>
        </p:txBody>
      </p:sp>
      <p:pic>
        <p:nvPicPr>
          <p:cNvPr id="308" name="Google Shape;3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00" y="152400"/>
            <a:ext cx="2235065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825" y="152413"/>
            <a:ext cx="2235074" cy="483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650" y="152400"/>
            <a:ext cx="2235065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4465" y="152400"/>
            <a:ext cx="2235065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3275" y="152400"/>
            <a:ext cx="2235050" cy="483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465" y="152400"/>
            <a:ext cx="2235065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5029" y="152388"/>
            <a:ext cx="2235065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927" y="152413"/>
            <a:ext cx="2235050" cy="4838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9" title="RPReplay_Final1714409383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063" y="152400"/>
            <a:ext cx="6237875" cy="46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0" title="MealPrep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850" y="59300"/>
            <a:ext cx="2480098" cy="502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0" title="Groceries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4525" y="59325"/>
            <a:ext cx="2480102" cy="502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2088600" y="776500"/>
            <a:ext cx="4966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Team!</a:t>
            </a:r>
            <a:endParaRPr/>
          </a:p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1244988" y="3834325"/>
            <a:ext cx="30087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Andie Perreira</a:t>
            </a:r>
            <a:endParaRPr b="1"/>
          </a:p>
        </p:txBody>
      </p:sp>
      <p:sp>
        <p:nvSpPr>
          <p:cNvPr id="179" name="Google Shape;179;p33"/>
          <p:cNvSpPr txBox="1"/>
          <p:nvPr>
            <p:ph idx="3" type="subTitle"/>
          </p:nvPr>
        </p:nvSpPr>
        <p:spPr>
          <a:xfrm>
            <a:off x="4904342" y="3834325"/>
            <a:ext cx="30054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Tamsyn Evezard</a:t>
            </a:r>
            <a:endParaRPr b="1"/>
          </a:p>
        </p:txBody>
      </p:sp>
      <p:sp>
        <p:nvSpPr>
          <p:cNvPr id="180" name="Google Shape;180;p33"/>
          <p:cNvSpPr txBox="1"/>
          <p:nvPr>
            <p:ph idx="4" type="subTitle"/>
          </p:nvPr>
        </p:nvSpPr>
        <p:spPr>
          <a:xfrm>
            <a:off x="4255625" y="1508875"/>
            <a:ext cx="3651000" cy="23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3"/>
          <p:cNvSpPr txBox="1"/>
          <p:nvPr/>
        </p:nvSpPr>
        <p:spPr>
          <a:xfrm>
            <a:off x="3035157" y="4063875"/>
            <a:ext cx="1632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O</a:t>
            </a:r>
            <a:r>
              <a:rPr lang="en" sz="1200">
                <a:solidFill>
                  <a:srgbClr val="202124"/>
                </a:solidFill>
                <a:highlight>
                  <a:schemeClr val="lt1"/>
                </a:highlight>
                <a:latin typeface="Caveat"/>
                <a:ea typeface="Caveat"/>
                <a:cs typeface="Caveat"/>
                <a:sym typeface="Caveat"/>
              </a:rPr>
              <a:t>'ahu,</a:t>
            </a: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Hawai’i</a:t>
            </a:r>
            <a:endParaRPr sz="15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2" name="Google Shape;182;p33"/>
          <p:cNvSpPr txBox="1"/>
          <p:nvPr/>
        </p:nvSpPr>
        <p:spPr>
          <a:xfrm>
            <a:off x="6238775" y="4063875"/>
            <a:ext cx="2115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Port Elizabeth, South Africa</a:t>
            </a:r>
            <a:endParaRPr sz="15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625" y="1571100"/>
            <a:ext cx="3301524" cy="22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3"/>
          <p:cNvPicPr preferRelativeResize="0"/>
          <p:nvPr/>
        </p:nvPicPr>
        <p:blipFill rotWithShape="1">
          <a:blip r:embed="rId4">
            <a:alphaModFix/>
          </a:blip>
          <a:srcRect b="13099" l="9694" r="7166" t="11137"/>
          <a:stretch/>
        </p:blipFill>
        <p:spPr>
          <a:xfrm>
            <a:off x="1138813" y="1571100"/>
            <a:ext cx="3221074" cy="22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746"/>
                </a:solidFill>
              </a:rPr>
              <a:t>Coming soon…</a:t>
            </a:r>
            <a:endParaRPr>
              <a:solidFill>
                <a:srgbClr val="444746"/>
              </a:solidFill>
            </a:endParaRPr>
          </a:p>
        </p:txBody>
      </p:sp>
      <p:sp>
        <p:nvSpPr>
          <p:cNvPr id="340" name="Google Shape;340;p51"/>
          <p:cNvSpPr txBox="1"/>
          <p:nvPr/>
        </p:nvSpPr>
        <p:spPr>
          <a:xfrm>
            <a:off x="1207700" y="1552750"/>
            <a:ext cx="6761100" cy="27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Link Recipes to Grocery List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Adding Recipe to Meal Plan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Login and Authentication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Backend Database &amp; Data Storage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667500" y="5715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Pro Tips: </a:t>
            </a:r>
            <a:r>
              <a:rPr lang="en"/>
              <a:t>Take-aways</a:t>
            </a:r>
            <a:endParaRPr/>
          </a:p>
        </p:txBody>
      </p:sp>
      <p:sp>
        <p:nvSpPr>
          <p:cNvPr id="346" name="Google Shape;346;p52"/>
          <p:cNvSpPr txBox="1"/>
          <p:nvPr>
            <p:ph idx="1" type="body"/>
          </p:nvPr>
        </p:nvSpPr>
        <p:spPr>
          <a:xfrm>
            <a:off x="667500" y="1203425"/>
            <a:ext cx="8092800" cy="3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Start early</a:t>
            </a:r>
            <a:endParaRPr sz="16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Stay on track!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your team and your resources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Ask for help/advice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Learn React &amp; React Native before </a:t>
            </a:r>
            <a:r>
              <a:rPr lang="en" sz="1600"/>
              <a:t>development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Youtube tutorials really help to get the hang of things!</a:t>
            </a:r>
            <a:endParaRPr/>
          </a:p>
        </p:txBody>
      </p:sp>
      <p:sp>
        <p:nvSpPr>
          <p:cNvPr id="347" name="Google Shape;347;p52"/>
          <p:cNvSpPr txBox="1"/>
          <p:nvPr/>
        </p:nvSpPr>
        <p:spPr>
          <a:xfrm>
            <a:off x="4182247" y="956434"/>
            <a:ext cx="1632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Advice</a:t>
            </a:r>
            <a:endParaRPr sz="21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type="title"/>
          </p:nvPr>
        </p:nvSpPr>
        <p:spPr>
          <a:xfrm>
            <a:off x="2507400" y="675425"/>
            <a:ext cx="41292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Questions To Go?</a:t>
            </a:r>
            <a:endParaRPr sz="3700"/>
          </a:p>
        </p:txBody>
      </p:sp>
      <p:pic>
        <p:nvPicPr>
          <p:cNvPr id="353" name="Google Shape;3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92567">
            <a:off x="461996" y="1447569"/>
            <a:ext cx="3814661" cy="217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67363">
            <a:off x="5005769" y="2257381"/>
            <a:ext cx="3704806" cy="2083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Qualification Station</a:t>
            </a:r>
            <a:endParaRPr/>
          </a:p>
        </p:txBody>
      </p:sp>
      <p:sp>
        <p:nvSpPr>
          <p:cNvPr id="190" name="Google Shape;190;p34"/>
          <p:cNvSpPr txBox="1"/>
          <p:nvPr/>
        </p:nvSpPr>
        <p:spPr>
          <a:xfrm>
            <a:off x="303600" y="1508875"/>
            <a:ext cx="85368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Computer Science Majors: Seniors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3+ years of programming experience through CUI courses in various programming languages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C#, Python, C, C++, Java, HTML, CSS, JavaScript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Using previous knowledge to learn the ropes of React Native and the coding equivalents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NCAA Division II Athletes - CUI Women’s Water Polo: resilient, driven, adaptable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667500" y="5715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Meal Master…</a:t>
            </a:r>
            <a:endParaRPr/>
          </a:p>
        </p:txBody>
      </p:sp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667500" y="1099300"/>
            <a:ext cx="8092800" cy="3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800"/>
              <a:t>Athletes: </a:t>
            </a:r>
            <a:r>
              <a:rPr lang="en" sz="1800"/>
              <a:t>nutrition &amp; meal planning for </a:t>
            </a:r>
            <a:r>
              <a:rPr lang="en" sz="1800"/>
              <a:t>performance</a:t>
            </a:r>
            <a:endParaRPr sz="18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800"/>
              <a:t>Coordinating meals</a:t>
            </a:r>
            <a:r>
              <a:rPr lang="en" sz="1800"/>
              <a:t>, managing recipes, and creating shopping lists = challenging</a:t>
            </a:r>
            <a:endParaRPr sz="18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800"/>
              <a:t>The market lacks a comprehensive and </a:t>
            </a:r>
            <a:r>
              <a:rPr b="1" lang="en" sz="1800"/>
              <a:t>user-friendly solution</a:t>
            </a:r>
            <a:r>
              <a:rPr lang="en" sz="1800"/>
              <a:t> that seamlessly unifies these tasks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React</a:t>
            </a:r>
            <a:r>
              <a:rPr lang="en" sz="1800"/>
              <a:t> is one of the most </a:t>
            </a:r>
            <a:r>
              <a:rPr b="1" lang="en" sz="1800"/>
              <a:t>popular </a:t>
            </a:r>
            <a:r>
              <a:rPr lang="en" sz="1800"/>
              <a:t>frameworks in development currently - React Native enhances those skills to help in the workforce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are able to </a:t>
            </a:r>
            <a:r>
              <a:rPr b="1" lang="en" sz="1800"/>
              <a:t>apply our computer science knowledge</a:t>
            </a:r>
            <a:r>
              <a:rPr lang="en" sz="1800"/>
              <a:t> to real world demands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Allows us to learn </a:t>
            </a:r>
            <a:r>
              <a:rPr b="1" lang="en" sz="1800"/>
              <a:t>new and relevant skills</a:t>
            </a:r>
            <a:endParaRPr b="1"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667500" y="5715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Meal Master as a React Native Mobile App</a:t>
            </a:r>
            <a:endParaRPr/>
          </a:p>
        </p:txBody>
      </p:sp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667500" y="1203425"/>
            <a:ext cx="8092800" cy="3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In-Demand Skills: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React (React Native) is popular for Front-End Development in job market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Cross-Platform Development: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iOS and </a:t>
            </a:r>
            <a:r>
              <a:rPr lang="en"/>
              <a:t>Android</a:t>
            </a:r>
            <a:r>
              <a:rPr lang="en"/>
              <a:t> all at once!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Component-Based Architecture: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Reusable &amp; Maintainable code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Large Community and Resources: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Teaching ourselves through vast resources available online through documentation, tutorials and libraries available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667500" y="5715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Culinary Harmony Unleashed: Meal Master</a:t>
            </a:r>
            <a:r>
              <a:rPr lang="en"/>
              <a:t> </a:t>
            </a:r>
            <a:endParaRPr/>
          </a:p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667500" y="1256600"/>
            <a:ext cx="8092800" cy="3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800"/>
              <a:t>Recipe repository: Log your favorite recipes</a:t>
            </a:r>
            <a:endParaRPr sz="18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800"/>
              <a:t>Meal planner: Meal plan for the upcoming week</a:t>
            </a:r>
            <a:endParaRPr sz="18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800"/>
              <a:t>Shopping list organizer: Ensures you have all the ingredients you need with less waste and less planning time</a:t>
            </a:r>
            <a:endParaRPr sz="1800"/>
          </a:p>
        </p:txBody>
      </p:sp>
      <p:sp>
        <p:nvSpPr>
          <p:cNvPr id="209" name="Google Shape;209;p37"/>
          <p:cNvSpPr txBox="1"/>
          <p:nvPr/>
        </p:nvSpPr>
        <p:spPr>
          <a:xfrm rot="-1440700">
            <a:off x="6401062" y="884423"/>
            <a:ext cx="1632251" cy="4427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Functions</a:t>
            </a:r>
            <a:endParaRPr sz="21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175" y="3543275"/>
            <a:ext cx="4159649" cy="13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667500" y="5715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 Station</a:t>
            </a:r>
            <a:endParaRPr/>
          </a:p>
        </p:txBody>
      </p:sp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038" y="1203415"/>
            <a:ext cx="7235924" cy="38150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667500" y="5715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Delectable Design</a:t>
            </a:r>
            <a:endParaRPr/>
          </a:p>
        </p:txBody>
      </p:sp>
      <p:sp>
        <p:nvSpPr>
          <p:cNvPr id="222" name="Google Shape;222;p39"/>
          <p:cNvSpPr txBox="1"/>
          <p:nvPr/>
        </p:nvSpPr>
        <p:spPr>
          <a:xfrm rot="976">
            <a:off x="4571990" y="911965"/>
            <a:ext cx="21129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Final Design Plan</a:t>
            </a:r>
            <a:endParaRPr sz="21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23" name="Google Shape;2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900" y="1304175"/>
            <a:ext cx="4854199" cy="375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title"/>
          </p:nvPr>
        </p:nvSpPr>
        <p:spPr>
          <a:xfrm>
            <a:off x="667500" y="5715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Design Plan</a:t>
            </a:r>
            <a:endParaRPr/>
          </a:p>
        </p:txBody>
      </p:sp>
      <p:sp>
        <p:nvSpPr>
          <p:cNvPr id="229" name="Google Shape;229;p40"/>
          <p:cNvSpPr txBox="1"/>
          <p:nvPr>
            <p:ph idx="1" type="body"/>
          </p:nvPr>
        </p:nvSpPr>
        <p:spPr>
          <a:xfrm>
            <a:off x="667500" y="1203425"/>
            <a:ext cx="8092800" cy="3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Frontend: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○"/>
            </a:pPr>
            <a:r>
              <a:rPr b="1" lang="en" sz="1800"/>
              <a:t>React Native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○"/>
            </a:pPr>
            <a:r>
              <a:rPr b="1" lang="en" sz="1800"/>
              <a:t>Expo Go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Backend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Secure Store (expo)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Database system (future)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Encryption &amp; authentication (future)</a:t>
            </a:r>
            <a:endParaRPr sz="1800"/>
          </a:p>
        </p:txBody>
      </p:sp>
      <p:pic>
        <p:nvPicPr>
          <p:cNvPr id="230" name="Google Shape;2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863" y="300036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275" y="12"/>
            <a:ext cx="4022726" cy="30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Green Slides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